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Gowun Batang" panose="020B0600000101010101" charset="-127"/>
      <p:regular r:id="rId20"/>
    </p:embeddedFont>
    <p:embeddedFont>
      <p:font typeface="Gowun Batang Bold" panose="020B0600000101010101" charset="-127"/>
      <p:regular r:id="rId21"/>
    </p:embeddedFont>
    <p:embeddedFont>
      <p:font typeface="Comodo" panose="020B0600000101010101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22755C-8440-463A-BF38-3A46D9F70542}" v="1" dt="2026-04-29T12:38:36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4" y="17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주한 장" userId="aa3ff06f3f9b7336" providerId="LiveId" clId="{398D9E61-D275-42FD-8282-F14077AC922A}"/>
    <pc:docChg chg="modSld">
      <pc:chgData name="주한 장" userId="aa3ff06f3f9b7336" providerId="LiveId" clId="{398D9E61-D275-42FD-8282-F14077AC922A}" dt="2026-04-29T12:38:36.363" v="0"/>
      <pc:docMkLst>
        <pc:docMk/>
      </pc:docMkLst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56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57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58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59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0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1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2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3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4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5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6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7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8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69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70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71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72"/>
        </pc:sldMkLst>
      </pc:sldChg>
      <pc:sldChg chg="modTransition">
        <pc:chgData name="주한 장" userId="aa3ff06f3f9b7336" providerId="LiveId" clId="{398D9E61-D275-42FD-8282-F14077AC922A}" dt="2026-04-29T12:38:36.363" v="0"/>
        <pc:sldMkLst>
          <pc:docMk/>
          <pc:sldMk cId="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8222" t="-5354" r="-12093" b="-833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AutoShape 3"/>
          <p:cNvSpPr/>
          <p:nvPr/>
        </p:nvSpPr>
        <p:spPr>
          <a:xfrm flipV="1">
            <a:off x="875201" y="767456"/>
            <a:ext cx="1653759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5467249" y="5108205"/>
            <a:ext cx="7282762" cy="795644"/>
            <a:chOff x="0" y="0"/>
            <a:chExt cx="4002624" cy="4372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2624" cy="437288"/>
            </a:xfrm>
            <a:custGeom>
              <a:avLst/>
              <a:gdLst/>
              <a:ahLst/>
              <a:cxnLst/>
              <a:rect l="l" t="t" r="r" b="b"/>
              <a:pathLst>
                <a:path w="4002624" h="437288">
                  <a:moveTo>
                    <a:pt x="203200" y="0"/>
                  </a:moveTo>
                  <a:lnTo>
                    <a:pt x="4002624" y="0"/>
                  </a:lnTo>
                  <a:lnTo>
                    <a:pt x="3799424" y="437288"/>
                  </a:lnTo>
                  <a:lnTo>
                    <a:pt x="0" y="4372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CE698">
                <a:alpha val="69804"/>
              </a:srgbClr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3799424" cy="4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734076" y="2806223"/>
            <a:ext cx="12525224" cy="556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*여름 캠프 전체 기획서 작성하기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캠프 개요 - 목적, 일정, 장소, 회비 등</a:t>
            </a:r>
          </a:p>
          <a:p>
            <a:pPr algn="l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캠프 조직</a:t>
            </a:r>
          </a:p>
          <a:p>
            <a:pPr algn="l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 - 운영팀, 예배팀, 성경공부팀, 프로그램팀</a:t>
            </a: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캠프 큐시트 작성하기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#타임라인(Time Line)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6630838" y="3550489"/>
            <a:ext cx="5026323" cy="5026323"/>
          </a:xfrm>
          <a:custGeom>
            <a:avLst/>
            <a:gdLst/>
            <a:ahLst/>
            <a:cxnLst/>
            <a:rect l="l" t="t" r="r" b="b"/>
            <a:pathLst>
              <a:path w="5026323" h="5026323">
                <a:moveTo>
                  <a:pt x="0" y="0"/>
                </a:moveTo>
                <a:lnTo>
                  <a:pt x="5026324" y="0"/>
                </a:lnTo>
                <a:lnTo>
                  <a:pt x="5026324" y="5026324"/>
                </a:lnTo>
                <a:lnTo>
                  <a:pt x="0" y="5026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#타임라인(Time Line)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734076" y="2806223"/>
            <a:ext cx="12525224" cy="462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*구약성경 개관을 함께 읽으며 나누기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*구약 39권을 읽어보기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*성경을 가르치는 교사로 훈련하기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#캠프 주제와 목적 나누기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734076" y="2806223"/>
            <a:ext cx="12525224" cy="64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*가정통신문, 홍보영상, 신청서 작성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*캠프 사전 프로그램 실행하기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*캠프 홍보와 더불어 전도 계획하기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*무엇보다 기도로 준비하기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#캠프 홍보는 곧 전도!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734076" y="2806223"/>
            <a:ext cx="13215337" cy="462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*7월 12일 주일 - 교회교육주일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*교회에 여름사역에 대해 영적/물적 지원 요청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*자료는 교육국 홈페이지에서 확인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#교회교육주일 - 캠프 발대식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734076" y="2806223"/>
            <a:ext cx="13215337" cy="64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*콘셉트 - 탐험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*핀터레스트 등 다양한 사이트를 통해 우리교회만의 콘셉트를 더하기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*다양한 아이디어로 다음세대에게 기쁨과 설렘 곱하기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#더하기로 곱하기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4734076" y="2806223"/>
            <a:ext cx="13215337" cy="64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*공동체 프로그램, 식사시간 - 친교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*성경공부 1~3과 - 성경 인지 체득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*통합프로그램 - 성경 종합 활동</a:t>
            </a:r>
          </a:p>
          <a:p>
            <a:pPr algn="l">
              <a:lnSpc>
                <a:spcPts val="7366"/>
              </a:lnSpc>
            </a:pPr>
            <a:endParaRPr lang="en-US" sz="5261" b="1">
              <a:solidFill>
                <a:srgbClr val="000000"/>
              </a:solidFill>
              <a:latin typeface="Gowun Batang Bold"/>
              <a:ea typeface="Gowun Batang Bold"/>
              <a:cs typeface="Gowun Batang Bold"/>
              <a:sym typeface="Gowun Batang Bold"/>
            </a:endParaRP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*예배 - 성경 말씀이 내면화, 영적 고양의 시간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#캠프 모든 시간은 계획대로!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212857" y="3673475"/>
            <a:ext cx="13862285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디렉터로서 다음세대들에게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어떤 장면을 남기고 싶으신가요?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5612" y="0"/>
            <a:ext cx="7672387" cy="10287000"/>
          </a:xfrm>
          <a:custGeom>
            <a:avLst/>
            <a:gdLst/>
            <a:ahLst/>
            <a:cxnLst/>
            <a:rect l="l" t="t" r="r" b="b"/>
            <a:pathLst>
              <a:path w="7672387" h="10287000">
                <a:moveTo>
                  <a:pt x="0" y="0"/>
                </a:moveTo>
                <a:lnTo>
                  <a:pt x="7672388" y="0"/>
                </a:lnTo>
                <a:lnTo>
                  <a:pt x="76723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7519727" y="4390117"/>
            <a:ext cx="4743880" cy="6356958"/>
          </a:xfrm>
          <a:custGeom>
            <a:avLst/>
            <a:gdLst/>
            <a:ahLst/>
            <a:cxnLst/>
            <a:rect l="l" t="t" r="r" b="b"/>
            <a:pathLst>
              <a:path w="4743880" h="6356958">
                <a:moveTo>
                  <a:pt x="0" y="0"/>
                </a:moveTo>
                <a:lnTo>
                  <a:pt x="4743880" y="0"/>
                </a:lnTo>
                <a:lnTo>
                  <a:pt x="474388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" name="Freeform 4"/>
          <p:cNvSpPr/>
          <p:nvPr/>
        </p:nvSpPr>
        <p:spPr>
          <a:xfrm>
            <a:off x="4271180" y="-817202"/>
            <a:ext cx="7992427" cy="5964348"/>
          </a:xfrm>
          <a:custGeom>
            <a:avLst/>
            <a:gdLst/>
            <a:ahLst/>
            <a:cxnLst/>
            <a:rect l="l" t="t" r="r" b="b"/>
            <a:pathLst>
              <a:path w="7992427" h="5964348">
                <a:moveTo>
                  <a:pt x="0" y="0"/>
                </a:moveTo>
                <a:lnTo>
                  <a:pt x="7992427" y="0"/>
                </a:lnTo>
                <a:lnTo>
                  <a:pt x="7992427" y="5964348"/>
                </a:lnTo>
                <a:lnTo>
                  <a:pt x="0" y="5964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" name="Freeform 5"/>
          <p:cNvSpPr/>
          <p:nvPr/>
        </p:nvSpPr>
        <p:spPr>
          <a:xfrm>
            <a:off x="1028700" y="0"/>
            <a:ext cx="6491027" cy="10294292"/>
          </a:xfrm>
          <a:custGeom>
            <a:avLst/>
            <a:gdLst/>
            <a:ahLst/>
            <a:cxnLst/>
            <a:rect l="l" t="t" r="r" b="b"/>
            <a:pathLst>
              <a:path w="6491027" h="10294292">
                <a:moveTo>
                  <a:pt x="0" y="0"/>
                </a:moveTo>
                <a:lnTo>
                  <a:pt x="6491027" y="0"/>
                </a:lnTo>
                <a:lnTo>
                  <a:pt x="6491027" y="10294292"/>
                </a:lnTo>
                <a:lnTo>
                  <a:pt x="0" y="10294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185" b="-1381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" name="Freeform 6"/>
          <p:cNvSpPr/>
          <p:nvPr/>
        </p:nvSpPr>
        <p:spPr>
          <a:xfrm>
            <a:off x="-3465433" y="0"/>
            <a:ext cx="6930866" cy="10287000"/>
          </a:xfrm>
          <a:custGeom>
            <a:avLst/>
            <a:gdLst/>
            <a:ahLst/>
            <a:cxnLst/>
            <a:rect l="l" t="t" r="r" b="b"/>
            <a:pathLst>
              <a:path w="6930866" h="10287000">
                <a:moveTo>
                  <a:pt x="0" y="0"/>
                </a:moveTo>
                <a:lnTo>
                  <a:pt x="6930866" y="0"/>
                </a:lnTo>
                <a:lnTo>
                  <a:pt x="69308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8222" t="-5354" r="-12093" b="-833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467249" y="5108205"/>
            <a:ext cx="7282762" cy="795644"/>
            <a:chOff x="0" y="0"/>
            <a:chExt cx="4002624" cy="437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2624" cy="437288"/>
            </a:xfrm>
            <a:custGeom>
              <a:avLst/>
              <a:gdLst/>
              <a:ahLst/>
              <a:cxnLst/>
              <a:rect l="l" t="t" r="r" b="b"/>
              <a:pathLst>
                <a:path w="4002624" h="437288">
                  <a:moveTo>
                    <a:pt x="203200" y="0"/>
                  </a:moveTo>
                  <a:lnTo>
                    <a:pt x="4002624" y="0"/>
                  </a:lnTo>
                  <a:lnTo>
                    <a:pt x="3799424" y="437288"/>
                  </a:lnTo>
                  <a:lnTo>
                    <a:pt x="0" y="4372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CE698">
                <a:alpha val="69804"/>
              </a:srgbClr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3799424" cy="494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10284481"/>
          </a:xfrm>
          <a:custGeom>
            <a:avLst/>
            <a:gdLst/>
            <a:ahLst/>
            <a:cxnLst/>
            <a:rect l="l" t="t" r="r" b="b"/>
            <a:pathLst>
              <a:path w="18288000" h="10284481">
                <a:moveTo>
                  <a:pt x="0" y="0"/>
                </a:moveTo>
                <a:lnTo>
                  <a:pt x="18288000" y="0"/>
                </a:lnTo>
                <a:lnTo>
                  <a:pt x="18288000" y="10284481"/>
                </a:lnTo>
                <a:lnTo>
                  <a:pt x="0" y="1028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749612" y="3173974"/>
            <a:ext cx="12788776" cy="170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바이블 캠프 운영 가이드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63958" y="5099288"/>
            <a:ext cx="1236008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구약의 말씀 땅으로, 홀리바이블 탐험대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46054" y="8512318"/>
            <a:ext cx="37958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총회본부 교육국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장주한 목사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749612" y="3212074"/>
            <a:ext cx="12788776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기억에 남는 캠프 장면이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있으신가요?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6571" y="0"/>
            <a:ext cx="15382430" cy="10287000"/>
          </a:xfrm>
          <a:custGeom>
            <a:avLst/>
            <a:gdLst/>
            <a:ahLst/>
            <a:cxnLst/>
            <a:rect l="l" t="t" r="r" b="b"/>
            <a:pathLst>
              <a:path w="15382430" h="10287000">
                <a:moveTo>
                  <a:pt x="0" y="0"/>
                </a:moveTo>
                <a:lnTo>
                  <a:pt x="15382430" y="0"/>
                </a:lnTo>
                <a:lnTo>
                  <a:pt x="153824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9971333" y="4084152"/>
            <a:ext cx="8316667" cy="6202848"/>
          </a:xfrm>
          <a:custGeom>
            <a:avLst/>
            <a:gdLst/>
            <a:ahLst/>
            <a:cxnLst/>
            <a:rect l="l" t="t" r="r" b="b"/>
            <a:pathLst>
              <a:path w="8316667" h="6202848">
                <a:moveTo>
                  <a:pt x="0" y="0"/>
                </a:moveTo>
                <a:lnTo>
                  <a:pt x="8316667" y="0"/>
                </a:lnTo>
                <a:lnTo>
                  <a:pt x="8316667" y="6202848"/>
                </a:lnTo>
                <a:lnTo>
                  <a:pt x="0" y="6202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" name="Freeform 4"/>
          <p:cNvSpPr/>
          <p:nvPr/>
        </p:nvSpPr>
        <p:spPr>
          <a:xfrm>
            <a:off x="9971333" y="-1587606"/>
            <a:ext cx="8316667" cy="6152147"/>
          </a:xfrm>
          <a:custGeom>
            <a:avLst/>
            <a:gdLst/>
            <a:ahLst/>
            <a:cxnLst/>
            <a:rect l="l" t="t" r="r" b="b"/>
            <a:pathLst>
              <a:path w="8316667" h="6152147">
                <a:moveTo>
                  <a:pt x="0" y="0"/>
                </a:moveTo>
                <a:lnTo>
                  <a:pt x="8316667" y="0"/>
                </a:lnTo>
                <a:lnTo>
                  <a:pt x="8316667" y="6152147"/>
                </a:lnTo>
                <a:lnTo>
                  <a:pt x="0" y="615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29" r="-4428" b="-747"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" r="-12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833685" y="3673475"/>
            <a:ext cx="14620629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이번 바이블 캠프에서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우리는 어떤 역할을 해야 할까요?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" b="-74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833685" y="2779962"/>
            <a:ext cx="14620629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FFFFFF"/>
                </a:solidFill>
                <a:latin typeface="Comodo"/>
                <a:ea typeface="Comodo"/>
                <a:cs typeface="Comodo"/>
                <a:sym typeface="Comodo"/>
              </a:rPr>
              <a:t>Director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63958" y="4829633"/>
            <a:ext cx="1236008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: 감독, 연출자, 총괄자, 책임자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893483"/>
            <a:ext cx="18288000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3E553E"/>
                </a:solidFill>
                <a:latin typeface="Comodo"/>
                <a:ea typeface="Comodo"/>
                <a:cs typeface="Comodo"/>
                <a:sym typeface="Comodo"/>
              </a:rPr>
              <a:t>direct / dirigere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63958" y="5099288"/>
            <a:ext cx="1236008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: 방향을 정하다, 바르게 이끌다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" b="-9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833685" y="3673475"/>
            <a:ext cx="14620629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바이블 캠프 Director로서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바르게 기획하고 운영하기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3"/>
          <p:cNvSpPr txBox="1"/>
          <p:nvPr/>
        </p:nvSpPr>
        <p:spPr>
          <a:xfrm>
            <a:off x="3667371" y="876300"/>
            <a:ext cx="146206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#캠프 지도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34076" y="2806223"/>
            <a:ext cx="12525224" cy="645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*여름 캠프 출발선</a:t>
            </a: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*여름 강습회 신청하기</a:t>
            </a:r>
          </a:p>
          <a:p>
            <a:pPr algn="l">
              <a:lnSpc>
                <a:spcPts val="7366"/>
              </a:lnSpc>
            </a:pPr>
            <a:r>
              <a:rPr lang="en-US" sz="5261" b="1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  </a:t>
            </a: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5월 9일(토) 영남(대구봉산교회)</a:t>
            </a:r>
          </a:p>
          <a:p>
            <a:pPr algn="l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5월 16일(토) 호남(바울교회)</a:t>
            </a:r>
          </a:p>
          <a:p>
            <a:pPr algn="l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5월 23일(토) 충청(대전교회)</a:t>
            </a:r>
          </a:p>
          <a:p>
            <a:pPr algn="l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6월 6일(토) 인천경기(성암교회)</a:t>
            </a:r>
          </a:p>
          <a:p>
            <a:pPr algn="l">
              <a:lnSpc>
                <a:spcPts val="7366"/>
              </a:lnSpc>
              <a:spcBef>
                <a:spcPct val="0"/>
              </a:spcBef>
            </a:pPr>
            <a:r>
              <a:rPr lang="en-US" sz="5261">
                <a:solidFill>
                  <a:srgbClr val="000000"/>
                </a:solidFill>
                <a:latin typeface="Gowun Batang"/>
                <a:ea typeface="Gowun Batang"/>
                <a:cs typeface="Gowun Batang"/>
                <a:sym typeface="Gowun Batang"/>
              </a:rPr>
              <a:t>  6월 13일(토) 서울중부(성락성결교회)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사용자 지정</PresentationFormat>
  <Paragraphs>66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Calibri</vt:lpstr>
      <vt:lpstr>Gowun Batang Bold</vt:lpstr>
      <vt:lpstr>Gowun Batang</vt:lpstr>
      <vt:lpstr>Arial</vt:lpstr>
      <vt:lpstr>Comodo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바이블 캠프 운영 가이드</dc:title>
  <cp:lastModifiedBy>주한 장</cp:lastModifiedBy>
  <cp:revision>1</cp:revision>
  <dcterms:created xsi:type="dcterms:W3CDTF">2006-08-16T00:00:00Z</dcterms:created>
  <dcterms:modified xsi:type="dcterms:W3CDTF">2026-04-29T12:38:42Z</dcterms:modified>
  <dc:identifier>DAHIOhcLIfE</dc:identifier>
</cp:coreProperties>
</file>